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32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1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53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7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5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2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4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2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2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3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8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669701" y="193183"/>
            <a:ext cx="11359167" cy="646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73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Произвольный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Детский сад №27</cp:lastModifiedBy>
  <cp:revision>9</cp:revision>
  <dcterms:created xsi:type="dcterms:W3CDTF">2021-08-03T12:40:49Z</dcterms:created>
  <dcterms:modified xsi:type="dcterms:W3CDTF">2021-08-04T08:21:54Z</dcterms:modified>
</cp:coreProperties>
</file>